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51" r:id="rId2"/>
    <p:sldId id="262" r:id="rId3"/>
    <p:sldId id="341" r:id="rId4"/>
    <p:sldId id="419" r:id="rId5"/>
    <p:sldId id="405" r:id="rId6"/>
    <p:sldId id="420" r:id="rId7"/>
    <p:sldId id="406" r:id="rId8"/>
    <p:sldId id="421" r:id="rId9"/>
    <p:sldId id="407" r:id="rId10"/>
    <p:sldId id="372" r:id="rId11"/>
    <p:sldId id="409" r:id="rId12"/>
    <p:sldId id="408" r:id="rId13"/>
    <p:sldId id="376" r:id="rId14"/>
    <p:sldId id="414" r:id="rId15"/>
    <p:sldId id="415" r:id="rId16"/>
    <p:sldId id="416" r:id="rId17"/>
    <p:sldId id="427" r:id="rId18"/>
    <p:sldId id="417" r:id="rId19"/>
    <p:sldId id="418" r:id="rId20"/>
    <p:sldId id="425" r:id="rId21"/>
    <p:sldId id="426" r:id="rId22"/>
    <p:sldId id="413" r:id="rId23"/>
    <p:sldId id="411" r:id="rId24"/>
    <p:sldId id="434" r:id="rId25"/>
    <p:sldId id="410" r:id="rId26"/>
    <p:sldId id="412" r:id="rId27"/>
    <p:sldId id="429" r:id="rId28"/>
    <p:sldId id="428" r:id="rId29"/>
    <p:sldId id="430" r:id="rId30"/>
    <p:sldId id="432" r:id="rId31"/>
    <p:sldId id="431" r:id="rId32"/>
    <p:sldId id="433" r:id="rId33"/>
    <p:sldId id="423" r:id="rId34"/>
    <p:sldId id="424" r:id="rId35"/>
    <p:sldId id="422" r:id="rId36"/>
    <p:sldId id="343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A2800"/>
    <a:srgbClr val="FFC000"/>
    <a:srgbClr val="996C48"/>
    <a:srgbClr val="222A35"/>
    <a:srgbClr val="595959"/>
    <a:srgbClr val="00FFFF"/>
    <a:srgbClr val="3366FF"/>
    <a:srgbClr val="FF99FF"/>
    <a:srgbClr val="FDB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>
        <p:scale>
          <a:sx n="100" d="100"/>
          <a:sy n="100" d="100"/>
        </p:scale>
        <p:origin x="1974" y="276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4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8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1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3412" y="2424373"/>
            <a:ext cx="519103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Project: </a:t>
            </a:r>
            <a:r>
              <a:rPr lang="en-US" altLang="ko-KR" sz="3200" dirty="0" err="1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DanDog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285" y="3268733"/>
            <a:ext cx="877163" cy="1585049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 err="1"/>
              <a:t>연제승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신혜진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/>
              <a:t>남우리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설수현</a:t>
            </a:r>
            <a:endParaRPr lang="en-US" altLang="ko-KR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71512" y="6237312"/>
            <a:ext cx="5133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o make a type specimen</a:t>
            </a:r>
            <a:endParaRPr lang="ko-KR" altLang="en-US" sz="1050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0143" y="2060848"/>
            <a:ext cx="510076" cy="46166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dirty="0"/>
              <a:t>I4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087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0" y="1552740"/>
            <a:ext cx="6954138" cy="47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06" y="1608381"/>
            <a:ext cx="6192688" cy="46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768" y="3635732"/>
            <a:ext cx="3975768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05-06 </a:t>
            </a:r>
            <a:r>
              <a:rPr lang="ko-KR" altLang="en-US" sz="1800" dirty="0"/>
              <a:t>와이어프레임 및 페이지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6" y="1579492"/>
            <a:ext cx="2899861" cy="4635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1363" b="50943"/>
          <a:stretch/>
        </p:blipFill>
        <p:spPr>
          <a:xfrm>
            <a:off x="3574152" y="1589065"/>
            <a:ext cx="5081649" cy="45490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50503" r="5641" b="1337"/>
          <a:stretch/>
        </p:blipFill>
        <p:spPr>
          <a:xfrm>
            <a:off x="3568917" y="1660787"/>
            <a:ext cx="5184575" cy="45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1677695"/>
            <a:ext cx="813542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93" y="1415968"/>
            <a:ext cx="7109513" cy="4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1456273"/>
            <a:ext cx="6326787" cy="48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1" y="1585047"/>
            <a:ext cx="7641216" cy="4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61" y="1442977"/>
            <a:ext cx="5184576" cy="49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서브페이지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8" y="1412776"/>
            <a:ext cx="6454942" cy="4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224" y="2132856"/>
            <a:ext cx="2042547" cy="431400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역할 분담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플로우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차트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와이어프레임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소개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후기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4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en-US" altLang="ko-KR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err="1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" b="3271"/>
          <a:stretch/>
        </p:blipFill>
        <p:spPr>
          <a:xfrm>
            <a:off x="2226334" y="1450459"/>
            <a:ext cx="4781629" cy="4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1" y="1509243"/>
            <a:ext cx="670227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13" y="1499782"/>
            <a:ext cx="7144474" cy="4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0" y="1571779"/>
            <a:ext cx="7305021" cy="46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14" y="1509243"/>
            <a:ext cx="5554898" cy="473453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72388" y="4149080"/>
            <a:ext cx="3768156" cy="2469814"/>
            <a:chOff x="4872388" y="4149080"/>
            <a:chExt cx="3768156" cy="2469814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6876256" y="4149080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388" y="4465662"/>
              <a:ext cx="3768156" cy="2153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8" y="1634520"/>
            <a:ext cx="6407282" cy="45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12776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6757"/>
            <a:ext cx="6567240" cy="454058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275856" y="2204864"/>
            <a:ext cx="2393718" cy="876422"/>
            <a:chOff x="3275856" y="2204864"/>
            <a:chExt cx="2393718" cy="876422"/>
          </a:xfrm>
        </p:grpSpPr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7" y="2204864"/>
              <a:ext cx="1876687" cy="876422"/>
            </a:xfrm>
            <a:prstGeom prst="rect">
              <a:avLst/>
            </a:prstGeom>
          </p:spPr>
        </p:pic>
        <p:cxnSp>
          <p:nvCxnSpPr>
            <p:cNvPr id="10" name="꺾인 연결선 9"/>
            <p:cNvCxnSpPr/>
            <p:nvPr/>
          </p:nvCxnSpPr>
          <p:spPr>
            <a:xfrm flipV="1">
              <a:off x="3275856" y="2564904"/>
              <a:ext cx="432048" cy="3600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8023B4-A11A-632B-05D7-993B0C17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0" y="1628800"/>
            <a:ext cx="6581180" cy="46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결제페이지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C4045-3550-6B13-67E4-141BFF82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73" y="1499782"/>
            <a:ext cx="4569054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와이어 프레임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477333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DAA2E-53F7-3C2B-A481-ED2C362F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1" y="1564338"/>
            <a:ext cx="4102858" cy="47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3573016"/>
            <a:ext cx="1566454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01 </a:t>
            </a:r>
            <a:r>
              <a:rPr lang="ko-KR" altLang="en-US" sz="1800" dirty="0"/>
              <a:t>역할 분담</a:t>
            </a:r>
            <a:endParaRPr lang="en-US" altLang="ko-KR" sz="18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24703-4E23-0B97-5319-BC088CA9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5" y="1440480"/>
            <a:ext cx="7881189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D314A-7647-2361-14B2-D90C5BE8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" y="1440480"/>
            <a:ext cx="7239516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27115"/>
            <a:ext cx="2737012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시안 </a:t>
            </a:r>
            <a:r>
              <a:rPr lang="en-US" altLang="ko-KR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</a:t>
            </a:r>
            <a:endParaRPr lang="en-US" altLang="ko-KR" sz="1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3755" y="1353474"/>
            <a:ext cx="8046789" cy="4968551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en-US" altLang="ko-KR" dirty="0"/>
              <a:t>HTML/CSS Team Project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06D929-E22F-E73E-1CE7-598B5DA85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86" y="1440480"/>
            <a:ext cx="6279428" cy="47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92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b="1" dirty="0"/>
              <a:t>07 </a:t>
            </a:r>
            <a:r>
              <a:rPr lang="ko-KR" altLang="en-US" sz="1800" dirty="0"/>
              <a:t>프로젝트 후기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4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80728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441584" y="385149"/>
            <a:ext cx="352541" cy="264869"/>
          </a:xfrm>
        </p:spPr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17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1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7" y="1196751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연제승</a:t>
            </a:r>
            <a:endParaRPr lang="en-US" altLang="ko-KR" sz="1200" dirty="0"/>
          </a:p>
          <a:p>
            <a:r>
              <a:rPr lang="ko-KR" altLang="en-US" sz="1200" dirty="0"/>
              <a:t>수업 진도가 다 나간 상태에서 한 게 아니라</a:t>
            </a:r>
            <a:endParaRPr lang="en-US" altLang="ko-KR" sz="1200" dirty="0"/>
          </a:p>
          <a:p>
            <a:r>
              <a:rPr lang="en-US" altLang="ko-KR" sz="1200" dirty="0"/>
              <a:t>Grid, </a:t>
            </a:r>
            <a:r>
              <a:rPr lang="ko-KR" altLang="en-US" sz="1200" dirty="0"/>
              <a:t>반응형을 적용시키지 못한점이 아쉽다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49" y="1196306"/>
            <a:ext cx="3835973" cy="2425710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 err="1"/>
              <a:t>남우리</a:t>
            </a:r>
            <a:endParaRPr lang="en-US" altLang="ko-KR" sz="1200" dirty="0"/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781176" y="3622016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설수현</a:t>
            </a:r>
            <a:endParaRPr lang="en-US" altLang="ko-KR" sz="1200" dirty="0"/>
          </a:p>
          <a:p>
            <a:r>
              <a:rPr lang="ko-KR" altLang="en-US" sz="1200" dirty="0"/>
              <a:t>창의성이 부족해 각 페이지의 디자인들을 잘 살리지 못한 것 같아 아쉽습니다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Flex</a:t>
            </a:r>
            <a:r>
              <a:rPr lang="ko-KR" altLang="en-US" sz="1200" dirty="0"/>
              <a:t>에 대해 배우고 </a:t>
            </a:r>
            <a:r>
              <a:rPr lang="en-US" altLang="ko-KR" sz="1200" dirty="0"/>
              <a:t>flex</a:t>
            </a:r>
            <a:r>
              <a:rPr lang="ko-KR" altLang="en-US" sz="1200" dirty="0"/>
              <a:t>를 적용시키면서 </a:t>
            </a:r>
            <a:r>
              <a:rPr lang="en-US" altLang="ko-KR" sz="1200" dirty="0"/>
              <a:t>flex</a:t>
            </a:r>
            <a:r>
              <a:rPr lang="ko-KR" altLang="en-US" sz="1200" dirty="0"/>
              <a:t>에 대한 이해도가 높아진 것 같습니다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여유가 된다면 반응형으로도 </a:t>
            </a:r>
            <a:r>
              <a:rPr lang="ko-KR" altLang="en-US" sz="1200" dirty="0" err="1"/>
              <a:t>만들고싶습니다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4617150" y="3621794"/>
            <a:ext cx="3835972" cy="2505852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200" dirty="0"/>
              <a:t>신혜진</a:t>
            </a:r>
            <a:endParaRPr lang="en-US" altLang="ko-KR" sz="1200" dirty="0"/>
          </a:p>
          <a:p>
            <a:r>
              <a:rPr lang="ko-KR" altLang="en-US" sz="1200" dirty="0"/>
              <a:t>추후 유지보수성을 위해 상수 보다는 비율을 적용하려고 노력하였으나 많이 적용되지 않은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어떻게 어디까지 해야하는지 아직 잘 모르겠음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 방향성을 고려할 때 특색 있는 커뮤니티 페이지를 만드는 것도 중요했을 것 같지만 모두 구현하기에는 주요 페이지 구현이 더 시급했음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61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1493" y="2007518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7370" y="3284401"/>
            <a:ext cx="2478564" cy="83099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b="1" dirty="0"/>
              <a:t>08 </a:t>
            </a:r>
            <a:r>
              <a:rPr lang="en-US" altLang="ko-KR" sz="4800" dirty="0" err="1"/>
              <a:t>QnA</a:t>
            </a:r>
            <a:endParaRPr lang="en-US" altLang="ko-KR" sz="4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8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3467" y="1997551"/>
            <a:ext cx="401072" cy="41190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600" u="sng" dirty="0">
                <a:solidFill>
                  <a:schemeClr val="bg2">
                    <a:lumMod val="75000"/>
                  </a:schemeClr>
                </a:solidFill>
              </a:rPr>
              <a:t>I4</a:t>
            </a:r>
            <a:endParaRPr lang="ko-KR" altLang="en-US" sz="1600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869" y="4850817"/>
            <a:ext cx="5734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u="sng" spc="-15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ever since the 1500s, when an unknown printer took a galley of type and scrambled it to make a type specimen</a:t>
            </a:r>
            <a:endParaRPr lang="ko-KR" altLang="en-US" sz="1050" u="sng" spc="-15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76" y="2913919"/>
            <a:ext cx="2526654" cy="30777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/>
              <a:t>연제승</a:t>
            </a:r>
            <a:r>
              <a:rPr lang="ko-KR" altLang="en-US" dirty="0"/>
              <a:t> 신혜진 </a:t>
            </a:r>
            <a:r>
              <a:rPr lang="ko-KR" altLang="en-US" dirty="0" err="1"/>
              <a:t>남우리</a:t>
            </a:r>
            <a:r>
              <a:rPr lang="ko-KR" altLang="en-US" dirty="0"/>
              <a:t> 설수현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8876" y="2369301"/>
            <a:ext cx="5610255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u="sng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344173" y="1503947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연제승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44173" y="2701198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남우리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44173" y="3898449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설수현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4173" y="5095701"/>
            <a:ext cx="1441276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신혜진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73974" y="1394609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결제 페이지</a:t>
            </a:r>
            <a:r>
              <a:rPr lang="en-US" altLang="ko-KR" dirty="0"/>
              <a:t>, </a:t>
            </a:r>
            <a:r>
              <a:rPr lang="ko-KR" altLang="en-US" dirty="0"/>
              <a:t>상품 상세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1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3888" y="2563655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로그인 페이지</a:t>
            </a:r>
            <a:r>
              <a:rPr lang="en-US" altLang="ko-KR" dirty="0"/>
              <a:t>, </a:t>
            </a:r>
            <a:r>
              <a:rPr lang="ko-KR" altLang="en-US" dirty="0"/>
              <a:t>고객센터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2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3732701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회원가입 페이지</a:t>
            </a:r>
            <a:r>
              <a:rPr lang="en-US" altLang="ko-KR" dirty="0"/>
              <a:t>, </a:t>
            </a:r>
            <a:r>
              <a:rPr lang="ko-KR" altLang="en-US" dirty="0"/>
              <a:t>장바구니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  <p:sp>
        <p:nvSpPr>
          <p:cNvPr id="24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564834" y="4901748"/>
            <a:ext cx="4166378" cy="88144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서브 화면 페이지 </a:t>
            </a:r>
            <a:endParaRPr lang="en-US" altLang="ko-KR" dirty="0"/>
          </a:p>
          <a:p>
            <a:r>
              <a:rPr lang="ko-KR" altLang="en-US" dirty="0"/>
              <a:t>와이어프레임 제작 및 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3645024"/>
            <a:ext cx="2028119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02 </a:t>
            </a:r>
            <a:r>
              <a:rPr lang="ko-KR" altLang="en-US" sz="1800" dirty="0"/>
              <a:t>프로젝트 소개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172994" y="1613155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1513775"/>
            <a:ext cx="4363138" cy="714288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단독</a:t>
            </a:r>
            <a:r>
              <a:rPr lang="en-US" altLang="ko-KR" dirty="0"/>
              <a:t>(</a:t>
            </a:r>
            <a:r>
              <a:rPr lang="en-US" altLang="ko-KR" dirty="0" err="1"/>
              <a:t>DanDog</a:t>
            </a:r>
            <a:r>
              <a:rPr lang="en-US" altLang="ko-KR" dirty="0"/>
              <a:t>): </a:t>
            </a:r>
            <a:r>
              <a:rPr lang="ko-KR" altLang="en-US" dirty="0"/>
              <a:t>강아지 한 마리 한 마리가 모두 소중하다는 의미</a:t>
            </a:r>
            <a:endParaRPr lang="en-US" altLang="ko-KR" dirty="0"/>
          </a:p>
        </p:txBody>
      </p:sp>
      <p:sp>
        <p:nvSpPr>
          <p:cNvPr id="25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2537846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반려동물 관련 용품을 구입하고 싶거나</a:t>
            </a:r>
            <a:endParaRPr lang="en-US" altLang="ko-KR" dirty="0"/>
          </a:p>
          <a:p>
            <a:r>
              <a:rPr lang="ko-KR" altLang="en-US" dirty="0"/>
              <a:t>반려동물 관련 커뮤니티에 참여하고 싶은 사람들을 위한 웹 플랫폼 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366" y="2941478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6366" y="4633593"/>
            <a:ext cx="1813849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endParaRPr lang="en-US" altLang="ko-KR" sz="20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3635896" y="4221335"/>
            <a:ext cx="4363138" cy="1439913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 rIns="180000"/>
          <a:lstStyle/>
          <a:p>
            <a:r>
              <a:rPr lang="ko-KR" altLang="en-US" dirty="0"/>
              <a:t>타 분야의 기존 소매 판매점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ko-KR" altLang="en-US" dirty="0"/>
              <a:t>반려동물을 키우는 개인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0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4301" y="3645024"/>
            <a:ext cx="1484702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03 </a:t>
            </a:r>
            <a:r>
              <a:rPr lang="ko-KR" altLang="en-US" sz="1800" dirty="0"/>
              <a:t>기획의도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3755" y="908720"/>
            <a:ext cx="8046789" cy="5400599"/>
            <a:chOff x="811472" y="1479617"/>
            <a:chExt cx="7521057" cy="2954444"/>
          </a:xfrm>
        </p:grpSpPr>
        <p:sp>
          <p:nvSpPr>
            <p:cNvPr id="5" name="직사각형 4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81853" y="1531353"/>
              <a:ext cx="7380295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3808934" cy="27332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5856" y="1371428"/>
            <a:ext cx="408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55024" y="1268760"/>
            <a:ext cx="5915649" cy="1930028"/>
          </a:xfrm>
          <a:ln w="1270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txBody>
          <a:bodyPr lIns="180000"/>
          <a:lstStyle/>
          <a:p>
            <a:r>
              <a:rPr lang="ko-KR" altLang="en-US" sz="1400" dirty="0"/>
              <a:t>반려동물 시장 규모가 급격하게 성장함에 따라 </a:t>
            </a:r>
            <a:endParaRPr lang="en-US" altLang="ko-KR" sz="1400" dirty="0"/>
          </a:p>
          <a:p>
            <a:r>
              <a:rPr lang="ko-KR" altLang="en-US" sz="1400" dirty="0"/>
              <a:t>반려동물 관련 용품 및 커뮤니티에 관한 수요도 늘어나고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따라서 용품 구입 및 커뮤니티 이용 욕구를 </a:t>
            </a:r>
            <a:endParaRPr lang="en-US" altLang="ko-KR" sz="1400" dirty="0"/>
          </a:p>
          <a:p>
            <a:r>
              <a:rPr lang="ko-KR" altLang="en-US" sz="1400" dirty="0"/>
              <a:t>모두 충족시킬 수 있는 웹 페이지를 구현하고자 함</a:t>
            </a:r>
            <a:r>
              <a:rPr lang="en-US" altLang="ko-KR" sz="1400" dirty="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7585" y="1844824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7584" y="4221088"/>
            <a:ext cx="1368910" cy="493539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구성 방향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2372558" y="3670511"/>
            <a:ext cx="5898116" cy="208823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lIns="180000"/>
          <a:lstStyle/>
          <a:p>
            <a:r>
              <a:rPr lang="ko-KR" altLang="en-US" sz="1400" dirty="0"/>
              <a:t>용품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간식</a:t>
            </a:r>
            <a:r>
              <a:rPr lang="en-US" altLang="ko-KR" sz="1400" dirty="0"/>
              <a:t>/</a:t>
            </a:r>
            <a:r>
              <a:rPr lang="ko-KR" altLang="en-US" sz="1400" dirty="0"/>
              <a:t>사료</a:t>
            </a:r>
            <a:r>
              <a:rPr lang="en-US" altLang="ko-KR" sz="1400" dirty="0"/>
              <a:t>, </a:t>
            </a:r>
            <a:r>
              <a:rPr lang="ko-KR" altLang="en-US" sz="1400" dirty="0"/>
              <a:t>장난감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/</a:t>
            </a:r>
            <a:r>
              <a:rPr lang="ko-KR" altLang="en-US" sz="1400" dirty="0"/>
              <a:t>패션</a:t>
            </a:r>
            <a:r>
              <a:rPr lang="en-US" altLang="ko-KR" sz="1400" dirty="0"/>
              <a:t>, </a:t>
            </a:r>
            <a:r>
              <a:rPr lang="ko-KR" altLang="en-US" sz="1400" dirty="0"/>
              <a:t>산책</a:t>
            </a:r>
            <a:r>
              <a:rPr lang="en-US" altLang="ko-KR" sz="1400" dirty="0"/>
              <a:t>/</a:t>
            </a:r>
            <a:r>
              <a:rPr lang="ko-KR" altLang="en-US" sz="1400" dirty="0"/>
              <a:t>케어로 구성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커뮤니티 카테고리</a:t>
            </a:r>
            <a:r>
              <a:rPr lang="en-US" altLang="ko-KR" sz="1400" dirty="0"/>
              <a:t>:</a:t>
            </a:r>
            <a:r>
              <a:rPr lang="ko-KR" altLang="en-US" sz="1400" dirty="0"/>
              <a:t> 라운지</a:t>
            </a:r>
            <a:r>
              <a:rPr lang="en-US" altLang="ko-KR" sz="1400" dirty="0"/>
              <a:t>, </a:t>
            </a:r>
            <a:r>
              <a:rPr lang="ko-KR" altLang="en-US" sz="1400" dirty="0"/>
              <a:t>정보 공유</a:t>
            </a:r>
            <a:r>
              <a:rPr lang="en-US" altLang="ko-KR" sz="1400" dirty="0"/>
              <a:t>&amp;</a:t>
            </a:r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구성</a:t>
            </a:r>
            <a:r>
              <a:rPr lang="en-US" altLang="ko-KR" sz="1400" dirty="0"/>
              <a:t>.</a:t>
            </a:r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정보 공유</a:t>
            </a:r>
            <a:r>
              <a:rPr lang="en-US" altLang="ko-KR" sz="1200" dirty="0"/>
              <a:t>&amp;</a:t>
            </a:r>
            <a:r>
              <a:rPr lang="ko-KR" altLang="en-US" sz="1200" dirty="0"/>
              <a:t>리뷰</a:t>
            </a:r>
            <a:r>
              <a:rPr lang="en-US" altLang="ko-KR" sz="1200" dirty="0"/>
              <a:t>”</a:t>
            </a:r>
            <a:r>
              <a:rPr lang="ko-KR" altLang="en-US" sz="1200" dirty="0"/>
              <a:t> 페이지 내에서 미용</a:t>
            </a:r>
            <a:r>
              <a:rPr lang="en-US" altLang="ko-KR" sz="1200" dirty="0"/>
              <a:t>, </a:t>
            </a:r>
            <a:r>
              <a:rPr lang="ko-KR" altLang="en-US" sz="1200" dirty="0"/>
              <a:t>병원</a:t>
            </a:r>
            <a:r>
              <a:rPr lang="en-US" altLang="ko-KR" sz="1200" dirty="0"/>
              <a:t>, </a:t>
            </a:r>
            <a:r>
              <a:rPr lang="ko-KR" altLang="en-US" sz="1200" dirty="0"/>
              <a:t>펫 </a:t>
            </a:r>
            <a:r>
              <a:rPr lang="ko-KR" altLang="en-US" sz="1200" dirty="0" err="1"/>
              <a:t>시터</a:t>
            </a:r>
            <a:r>
              <a:rPr lang="ko-KR" altLang="en-US" sz="1200" dirty="0"/>
              <a:t> 등과 관련해</a:t>
            </a:r>
            <a:endParaRPr lang="en-US" altLang="ko-KR" sz="1200" dirty="0"/>
          </a:p>
          <a:p>
            <a:r>
              <a:rPr lang="ko-KR" altLang="en-US" sz="1200" dirty="0"/>
              <a:t>유용한 정보를 공유할 수 있도록 구성하고자 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2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841" y="2970287"/>
            <a:ext cx="5610318" cy="120545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 Team Project</a:t>
            </a:r>
          </a:p>
          <a:p>
            <a:pPr>
              <a:lnSpc>
                <a:spcPct val="100000"/>
              </a:lnSpc>
            </a:pP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9" y="3645024"/>
            <a:ext cx="1797287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 b="1" dirty="0"/>
              <a:t>04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차트</a:t>
            </a:r>
            <a:endParaRPr lang="en-US" altLang="ko-KR" sz="18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8" y="5157192"/>
            <a:ext cx="9144000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</TotalTime>
  <Words>589</Words>
  <Application>Microsoft Office PowerPoint</Application>
  <PresentationFormat>화면 슬라이드 쇼(4:3)</PresentationFormat>
  <Paragraphs>159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a드림고딕3</vt:lpstr>
      <vt:lpstr>HY견고딕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a</cp:lastModifiedBy>
  <cp:revision>366</cp:revision>
  <dcterms:created xsi:type="dcterms:W3CDTF">2015-07-21T07:40:00Z</dcterms:created>
  <dcterms:modified xsi:type="dcterms:W3CDTF">2023-06-26T01:42:04Z</dcterms:modified>
</cp:coreProperties>
</file>